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5" r:id="rId7"/>
    <p:sldId id="263" r:id="rId8"/>
    <p:sldId id="266" r:id="rId9"/>
    <p:sldId id="264" r:id="rId10"/>
    <p:sldId id="260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856B-C2C2-43DA-93DB-42ADF13DE1D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BE2B-9988-4CEB-A02E-DD639BCD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8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856B-C2C2-43DA-93DB-42ADF13DE1D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BE2B-9988-4CEB-A02E-DD639BCD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4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856B-C2C2-43DA-93DB-42ADF13DE1D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BE2B-9988-4CEB-A02E-DD639BCD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3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856B-C2C2-43DA-93DB-42ADF13DE1D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BE2B-9988-4CEB-A02E-DD639BCD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0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856B-C2C2-43DA-93DB-42ADF13DE1D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BE2B-9988-4CEB-A02E-DD639BCD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3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856B-C2C2-43DA-93DB-42ADF13DE1D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BE2B-9988-4CEB-A02E-DD639BCD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48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856B-C2C2-43DA-93DB-42ADF13DE1D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BE2B-9988-4CEB-A02E-DD639BCD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813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856B-C2C2-43DA-93DB-42ADF13DE1D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BE2B-9988-4CEB-A02E-DD639BCD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88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856B-C2C2-43DA-93DB-42ADF13DE1D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BE2B-9988-4CEB-A02E-DD639BCD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3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856B-C2C2-43DA-93DB-42ADF13DE1D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BE2B-9988-4CEB-A02E-DD639BCD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4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856B-C2C2-43DA-93DB-42ADF13DE1D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BE2B-9988-4CEB-A02E-DD639BCD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1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1856B-C2C2-43DA-93DB-42ADF13DE1DF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BE2B-9988-4CEB-A02E-DD639BCD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25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11" Type="http://schemas.openxmlformats.org/officeDocument/2006/relationships/image" Target="../media/image12.jpg"/><Relationship Id="rId5" Type="http://schemas.openxmlformats.org/officeDocument/2006/relationships/image" Target="../media/image6.jpeg"/><Relationship Id="rId10" Type="http://schemas.openxmlformats.org/officeDocument/2006/relationships/image" Target="../media/image11.jp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pscforkids" TargetMode="External"/><Relationship Id="rId2" Type="http://schemas.openxmlformats.org/officeDocument/2006/relationships/hyperlink" Target="http://www.portsmouthsoccerclub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hyperlink" Target="https://twitter.com/portsmouthsoccr" TargetMode="External"/><Relationship Id="rId4" Type="http://schemas.openxmlformats.org/officeDocument/2006/relationships/hyperlink" Target="https://www.instagram.com/portsmouthsoccerclubva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28702"/>
            <a:ext cx="12191999" cy="2387600"/>
          </a:xfrm>
        </p:spPr>
        <p:txBody>
          <a:bodyPr/>
          <a:lstStyle/>
          <a:p>
            <a:r>
              <a:rPr lang="en-US" b="1" dirty="0" smtClean="0">
                <a:latin typeface="Arial Black" panose="020B0A04020102020204" pitchFamily="34" charset="0"/>
              </a:rPr>
              <a:t>Portsmouth Soccer Club</a:t>
            </a: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16302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Spring 2019 Soccer Season</a:t>
            </a:r>
          </a:p>
          <a:p>
            <a:endParaRPr lang="en-US" sz="4800" dirty="0">
              <a:latin typeface="Arial Black" panose="020B0A04020102020204" pitchFamily="34" charset="0"/>
            </a:endParaRPr>
          </a:p>
          <a:p>
            <a:r>
              <a:rPr lang="en-US" sz="4800" dirty="0" smtClean="0">
                <a:latin typeface="Arial Black" panose="020B0A04020102020204" pitchFamily="34" charset="0"/>
              </a:rPr>
              <a:t>www.portsmouthsoccerclub.org</a:t>
            </a:r>
            <a:endParaRPr lang="en-US" sz="4800" dirty="0"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813" y="-961027"/>
            <a:ext cx="3574373" cy="504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27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229" y="116114"/>
            <a:ext cx="11713028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 Black" panose="020B0A04020102020204" pitchFamily="34" charset="0"/>
              </a:rPr>
              <a:t>Volunteering</a:t>
            </a:r>
          </a:p>
          <a:p>
            <a:endParaRPr lang="en-US" sz="1000" dirty="0">
              <a:latin typeface="Arial Black" panose="020B0A04020102020204" pitchFamily="34" charset="0"/>
            </a:endParaRPr>
          </a:p>
          <a:p>
            <a:pPr algn="ctr"/>
            <a:r>
              <a:rPr lang="en-US" sz="2800" b="1" u="sng" dirty="0" smtClean="0">
                <a:latin typeface="Arial Black" panose="020B0A04020102020204" pitchFamily="34" charset="0"/>
              </a:rPr>
              <a:t>Team Level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Coach	       		</a:t>
            </a:r>
            <a:r>
              <a:rPr lang="en-US" sz="2400" dirty="0">
                <a:latin typeface="Arial Black" panose="020B0A04020102020204" pitchFamily="34" charset="0"/>
              </a:rPr>
              <a:t>	</a:t>
            </a:r>
            <a:r>
              <a:rPr lang="en-US" sz="2400" dirty="0" smtClean="0">
                <a:latin typeface="Arial Black" panose="020B0A04020102020204" pitchFamily="34" charset="0"/>
              </a:rPr>
              <a:t>Assistant Coach	                 Team Manager</a:t>
            </a:r>
          </a:p>
          <a:p>
            <a:endParaRPr lang="en-US" sz="1000" dirty="0" smtClean="0">
              <a:latin typeface="Arial Black" panose="020B0A04020102020204" pitchFamily="34" charset="0"/>
            </a:endParaRPr>
          </a:p>
          <a:p>
            <a:endParaRPr lang="en-US" sz="1000" dirty="0">
              <a:latin typeface="Arial Black" panose="020B0A04020102020204" pitchFamily="34" charset="0"/>
            </a:endParaRPr>
          </a:p>
          <a:p>
            <a:pPr algn="ctr"/>
            <a:r>
              <a:rPr lang="en-US" sz="2800" b="1" u="sng" dirty="0" smtClean="0">
                <a:latin typeface="Arial Black" panose="020B0A04020102020204" pitchFamily="34" charset="0"/>
              </a:rPr>
              <a:t>Club Level</a:t>
            </a:r>
          </a:p>
          <a:p>
            <a:pPr algn="ctr"/>
            <a:r>
              <a:rPr lang="en-US" sz="2800" b="1" dirty="0" smtClean="0">
                <a:latin typeface="Arial Black" panose="020B0A04020102020204" pitchFamily="34" charset="0"/>
              </a:rPr>
              <a:t>Board Of Directors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Jr. Academy Director			               Recreation Teams Director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Concessions Coordinator		                        Facilities Coordinator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Facilitator Coordinator   			Risk Management Coordinator</a:t>
            </a:r>
          </a:p>
          <a:p>
            <a:r>
              <a:rPr lang="en-US" sz="2400" dirty="0" err="1" smtClean="0">
                <a:latin typeface="Arial Black" panose="020B0A04020102020204" pitchFamily="34" charset="0"/>
              </a:rPr>
              <a:t>TOPSoccer</a:t>
            </a:r>
            <a:r>
              <a:rPr lang="en-US" sz="2400" dirty="0" smtClean="0">
                <a:latin typeface="Arial Black" panose="020B0A04020102020204" pitchFamily="34" charset="0"/>
              </a:rPr>
              <a:t> Coordinator		                 Marketing/PR Coordinator</a:t>
            </a:r>
          </a:p>
          <a:p>
            <a:pPr algn="ctr"/>
            <a:endParaRPr lang="en-US" sz="1000" dirty="0" smtClean="0">
              <a:latin typeface="Arial Black" panose="020B0A04020102020204" pitchFamily="34" charset="0"/>
            </a:endParaRPr>
          </a:p>
          <a:p>
            <a:pPr algn="ctr"/>
            <a:endParaRPr lang="en-US" sz="1000" dirty="0">
              <a:latin typeface="Arial Black" panose="020B0A04020102020204" pitchFamily="34" charset="0"/>
            </a:endParaRPr>
          </a:p>
          <a:p>
            <a:pPr algn="ctr"/>
            <a:r>
              <a:rPr lang="en-US" sz="2800" b="1" u="sng" dirty="0" smtClean="0">
                <a:latin typeface="Arial Black" panose="020B0A04020102020204" pitchFamily="34" charset="0"/>
              </a:rPr>
              <a:t>Non Board Volunteer Committee Positions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Facilities		</a:t>
            </a:r>
            <a:r>
              <a:rPr lang="en-US" sz="2400" dirty="0">
                <a:latin typeface="Arial Black" panose="020B0A04020102020204" pitchFamily="34" charset="0"/>
              </a:rPr>
              <a:t>	</a:t>
            </a:r>
            <a:r>
              <a:rPr lang="en-US" sz="2400" dirty="0" smtClean="0">
                <a:latin typeface="Arial Black" panose="020B0A04020102020204" pitchFamily="34" charset="0"/>
              </a:rPr>
              <a:t>	Concessions                            Fundraising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Uniform and Equipment		                   Registration Information</a:t>
            </a:r>
          </a:p>
          <a:p>
            <a:pPr algn="ctr"/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-362064" y="975797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36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28" y="291241"/>
            <a:ext cx="2456485" cy="20663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767" y="2434017"/>
            <a:ext cx="3542033" cy="22019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322" y="291241"/>
            <a:ext cx="3535053" cy="45747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9619" y="291241"/>
            <a:ext cx="3244959" cy="20243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0" y="2982423"/>
            <a:ext cx="3587040" cy="15145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340" y="4984466"/>
            <a:ext cx="1890031" cy="171623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099" y="5174182"/>
            <a:ext cx="2857500" cy="13144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59" y="4984466"/>
            <a:ext cx="1273336" cy="171623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544" y="5002731"/>
            <a:ext cx="1959195" cy="169796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311" y="4918084"/>
            <a:ext cx="1326267" cy="178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23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1982"/>
            <a:ext cx="12191999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 Black" panose="020B0A04020102020204" pitchFamily="34" charset="0"/>
              </a:rPr>
              <a:t>Board of Directors</a:t>
            </a:r>
            <a:endParaRPr lang="en-US" sz="3600" b="1" dirty="0">
              <a:latin typeface="Arial Black" panose="020B0A04020102020204" pitchFamily="34" charset="0"/>
            </a:endParaRPr>
          </a:p>
          <a:p>
            <a:r>
              <a:rPr lang="en-US" sz="2400" dirty="0">
                <a:latin typeface="Arial Black" panose="020B0A04020102020204" pitchFamily="34" charset="0"/>
              </a:rPr>
              <a:t>	</a:t>
            </a:r>
            <a:r>
              <a:rPr lang="en-US" sz="2000" dirty="0">
                <a:latin typeface="Arial Black" panose="020B0A04020102020204" pitchFamily="34" charset="0"/>
              </a:rPr>
              <a:t>Jimmy Holland 				</a:t>
            </a:r>
            <a:r>
              <a:rPr lang="en-US" sz="2000" dirty="0" smtClean="0">
                <a:latin typeface="Arial Black" panose="020B0A04020102020204" pitchFamily="34" charset="0"/>
              </a:rPr>
              <a:t>Commissioner/Advance Director</a:t>
            </a:r>
          </a:p>
          <a:p>
            <a:r>
              <a:rPr lang="en-US" sz="2000" dirty="0">
                <a:latin typeface="Arial Black" panose="020B0A04020102020204" pitchFamily="34" charset="0"/>
              </a:rPr>
              <a:t>	</a:t>
            </a:r>
            <a:r>
              <a:rPr lang="en-US" sz="2000" dirty="0" smtClean="0">
                <a:latin typeface="Arial Black" panose="020B0A04020102020204" pitchFamily="34" charset="0"/>
              </a:rPr>
              <a:t>Wendy Hara 					Treasurer/Concessions</a:t>
            </a:r>
          </a:p>
          <a:p>
            <a:r>
              <a:rPr lang="en-US" sz="2000" dirty="0">
                <a:latin typeface="Arial Black" panose="020B0A04020102020204" pitchFamily="34" charset="0"/>
              </a:rPr>
              <a:t>	Maggie Freas 				</a:t>
            </a:r>
            <a:r>
              <a:rPr lang="en-US" sz="2000" dirty="0" smtClean="0">
                <a:latin typeface="Arial Black" panose="020B0A04020102020204" pitchFamily="34" charset="0"/>
              </a:rPr>
              <a:t>Secretary</a:t>
            </a:r>
            <a:endParaRPr lang="en-US" sz="2000" dirty="0">
              <a:latin typeface="Arial Black" panose="020B0A04020102020204" pitchFamily="34" charset="0"/>
            </a:endParaRPr>
          </a:p>
          <a:p>
            <a:r>
              <a:rPr lang="en-US" sz="2000" dirty="0">
                <a:latin typeface="Arial Black" panose="020B0A04020102020204" pitchFamily="34" charset="0"/>
              </a:rPr>
              <a:t>	Lacey Hubbard 				</a:t>
            </a:r>
            <a:r>
              <a:rPr lang="en-US" sz="2000" dirty="0" smtClean="0">
                <a:latin typeface="Arial Black" panose="020B0A04020102020204" pitchFamily="34" charset="0"/>
              </a:rPr>
              <a:t>Registrar</a:t>
            </a:r>
          </a:p>
          <a:p>
            <a:r>
              <a:rPr lang="en-US" sz="2000" dirty="0">
                <a:latin typeface="Arial Black" panose="020B0A04020102020204" pitchFamily="34" charset="0"/>
              </a:rPr>
              <a:t>	</a:t>
            </a:r>
            <a:r>
              <a:rPr lang="en-US" sz="2000" dirty="0" smtClean="0">
                <a:latin typeface="Arial Black" panose="020B0A04020102020204" pitchFamily="34" charset="0"/>
              </a:rPr>
              <a:t>Vacant					Jr. Academy Teams Director</a:t>
            </a:r>
          </a:p>
          <a:p>
            <a:r>
              <a:rPr lang="en-US" sz="2000" dirty="0" smtClean="0">
                <a:latin typeface="Arial Black" panose="020B0A04020102020204" pitchFamily="34" charset="0"/>
              </a:rPr>
              <a:t>	Vacant					Recreation Teams Director</a:t>
            </a:r>
            <a:endParaRPr lang="en-US" sz="2000" dirty="0">
              <a:latin typeface="Arial Black" panose="020B0A04020102020204" pitchFamily="34" charset="0"/>
            </a:endParaRPr>
          </a:p>
          <a:p>
            <a:r>
              <a:rPr lang="en-US" sz="2000" dirty="0">
                <a:latin typeface="Arial Black" panose="020B0A04020102020204" pitchFamily="34" charset="0"/>
              </a:rPr>
              <a:t>	Charline Henry				</a:t>
            </a:r>
            <a:r>
              <a:rPr lang="en-US" sz="2000" dirty="0" smtClean="0">
                <a:latin typeface="Arial Black" panose="020B0A04020102020204" pitchFamily="34" charset="0"/>
              </a:rPr>
              <a:t>Select Teams Director</a:t>
            </a:r>
            <a:endParaRPr lang="en-US" sz="2000" dirty="0">
              <a:latin typeface="Arial Black" panose="020B0A04020102020204" pitchFamily="34" charset="0"/>
            </a:endParaRPr>
          </a:p>
          <a:p>
            <a:r>
              <a:rPr lang="en-US" sz="2000" dirty="0">
                <a:latin typeface="Arial Black" panose="020B0A04020102020204" pitchFamily="34" charset="0"/>
              </a:rPr>
              <a:t>	Kyle Holland 				</a:t>
            </a:r>
            <a:r>
              <a:rPr lang="en-US" sz="2000" dirty="0" smtClean="0">
                <a:latin typeface="Arial Black" panose="020B0A04020102020204" pitchFamily="34" charset="0"/>
              </a:rPr>
              <a:t>Adult </a:t>
            </a:r>
            <a:r>
              <a:rPr lang="en-US" sz="2000" dirty="0">
                <a:latin typeface="Arial Black" panose="020B0A04020102020204" pitchFamily="34" charset="0"/>
              </a:rPr>
              <a:t>League Director</a:t>
            </a:r>
          </a:p>
          <a:p>
            <a:r>
              <a:rPr lang="en-US" sz="2000" dirty="0" smtClean="0">
                <a:latin typeface="Arial Black" panose="020B0A04020102020204" pitchFamily="34" charset="0"/>
              </a:rPr>
              <a:t>	Krystel </a:t>
            </a:r>
            <a:r>
              <a:rPr lang="en-US" sz="2000" dirty="0">
                <a:latin typeface="Arial Black" panose="020B0A04020102020204" pitchFamily="34" charset="0"/>
              </a:rPr>
              <a:t>Lucero 				</a:t>
            </a:r>
            <a:r>
              <a:rPr lang="en-US" sz="2000" dirty="0" smtClean="0">
                <a:latin typeface="Arial Black" panose="020B0A04020102020204" pitchFamily="34" charset="0"/>
              </a:rPr>
              <a:t>Ways </a:t>
            </a:r>
            <a:r>
              <a:rPr lang="en-US" sz="2000" dirty="0">
                <a:latin typeface="Arial Black" panose="020B0A04020102020204" pitchFamily="34" charset="0"/>
              </a:rPr>
              <a:t>and </a:t>
            </a:r>
            <a:r>
              <a:rPr lang="en-US" sz="2000" dirty="0" smtClean="0">
                <a:latin typeface="Arial Black" panose="020B0A04020102020204" pitchFamily="34" charset="0"/>
              </a:rPr>
              <a:t>Means (Fundraising) Director</a:t>
            </a:r>
            <a:endParaRPr lang="en-US" sz="2000" dirty="0">
              <a:latin typeface="Arial Black" panose="020B0A04020102020204" pitchFamily="34" charset="0"/>
            </a:endParaRPr>
          </a:p>
          <a:p>
            <a:r>
              <a:rPr lang="en-US" sz="2000" dirty="0">
                <a:latin typeface="Arial Black" panose="020B0A04020102020204" pitchFamily="34" charset="0"/>
              </a:rPr>
              <a:t>	</a:t>
            </a:r>
            <a:r>
              <a:rPr lang="en-US" sz="2000" dirty="0" smtClean="0">
                <a:latin typeface="Arial Black" panose="020B0A04020102020204" pitchFamily="34" charset="0"/>
              </a:rPr>
              <a:t>Holly Jernigan </a:t>
            </a:r>
            <a:r>
              <a:rPr lang="en-US" sz="2000" dirty="0">
                <a:latin typeface="Arial Black" panose="020B0A04020102020204" pitchFamily="34" charset="0"/>
              </a:rPr>
              <a:t>				</a:t>
            </a:r>
            <a:r>
              <a:rPr lang="en-US" sz="2000" dirty="0" smtClean="0">
                <a:latin typeface="Arial Black" panose="020B0A04020102020204" pitchFamily="34" charset="0"/>
              </a:rPr>
              <a:t>Equipment Director</a:t>
            </a:r>
            <a:endParaRPr lang="en-US" sz="2000" dirty="0">
              <a:latin typeface="Arial Black" panose="020B0A04020102020204" pitchFamily="34" charset="0"/>
            </a:endParaRPr>
          </a:p>
          <a:p>
            <a:r>
              <a:rPr lang="en-US" sz="2000" dirty="0" smtClean="0">
                <a:latin typeface="Arial Black" panose="020B0A04020102020204" pitchFamily="34" charset="0"/>
              </a:rPr>
              <a:t>	Ashley </a:t>
            </a:r>
            <a:r>
              <a:rPr lang="en-US" sz="2000" dirty="0">
                <a:latin typeface="Arial Black" panose="020B0A04020102020204" pitchFamily="34" charset="0"/>
              </a:rPr>
              <a:t>Rogers 				</a:t>
            </a:r>
            <a:r>
              <a:rPr lang="en-US" sz="2000" dirty="0" smtClean="0">
                <a:latin typeface="Arial Black" panose="020B0A04020102020204" pitchFamily="34" charset="0"/>
              </a:rPr>
              <a:t>Team </a:t>
            </a:r>
            <a:r>
              <a:rPr lang="en-US" sz="2000" dirty="0">
                <a:latin typeface="Arial Black" panose="020B0A04020102020204" pitchFamily="34" charset="0"/>
              </a:rPr>
              <a:t>Manager </a:t>
            </a:r>
            <a:r>
              <a:rPr lang="en-US" sz="2000" dirty="0" smtClean="0">
                <a:latin typeface="Arial Black" panose="020B0A04020102020204" pitchFamily="34" charset="0"/>
              </a:rPr>
              <a:t>Coordinator / PR</a:t>
            </a:r>
            <a:endParaRPr lang="en-US" sz="2000" dirty="0">
              <a:latin typeface="Arial Black" panose="020B0A04020102020204" pitchFamily="34" charset="0"/>
            </a:endParaRPr>
          </a:p>
          <a:p>
            <a:r>
              <a:rPr lang="en-US" sz="2000" dirty="0">
                <a:latin typeface="Arial Black" panose="020B0A04020102020204" pitchFamily="34" charset="0"/>
              </a:rPr>
              <a:t>	C J Bodnar 				</a:t>
            </a:r>
            <a:r>
              <a:rPr lang="en-US" sz="2000" dirty="0" smtClean="0">
                <a:latin typeface="Arial Black" panose="020B0A04020102020204" pitchFamily="34" charset="0"/>
              </a:rPr>
              <a:t>	Coaches Coordinator</a:t>
            </a:r>
          </a:p>
          <a:p>
            <a:r>
              <a:rPr lang="en-US" sz="2000" dirty="0" smtClean="0">
                <a:latin typeface="Arial Black" panose="020B0A04020102020204" pitchFamily="34" charset="0"/>
              </a:rPr>
              <a:t>	Vacant</a:t>
            </a:r>
            <a:r>
              <a:rPr lang="en-US" sz="2000" dirty="0">
                <a:latin typeface="Arial Black" panose="020B0A04020102020204" pitchFamily="34" charset="0"/>
              </a:rPr>
              <a:t>					</a:t>
            </a:r>
            <a:r>
              <a:rPr lang="en-US" sz="2000" dirty="0" smtClean="0">
                <a:latin typeface="Arial Black" panose="020B0A04020102020204" pitchFamily="34" charset="0"/>
              </a:rPr>
              <a:t>Facilities Coordinator</a:t>
            </a:r>
            <a:endParaRPr lang="en-US" sz="2000" dirty="0">
              <a:latin typeface="Arial Black" panose="020B0A04020102020204" pitchFamily="34" charset="0"/>
            </a:endParaRPr>
          </a:p>
          <a:p>
            <a:r>
              <a:rPr lang="en-US" sz="2000" dirty="0">
                <a:latin typeface="Arial Black" panose="020B0A04020102020204" pitchFamily="34" charset="0"/>
              </a:rPr>
              <a:t>	Vacant					</a:t>
            </a:r>
            <a:r>
              <a:rPr lang="en-US" sz="2000" dirty="0" smtClean="0">
                <a:latin typeface="Arial Black" panose="020B0A04020102020204" pitchFamily="34" charset="0"/>
              </a:rPr>
              <a:t>Concessions Coordinator</a:t>
            </a:r>
            <a:endParaRPr lang="en-US" sz="2000" dirty="0">
              <a:latin typeface="Arial Black" panose="020B0A04020102020204" pitchFamily="34" charset="0"/>
            </a:endParaRPr>
          </a:p>
          <a:p>
            <a:r>
              <a:rPr lang="en-US" sz="2000" dirty="0">
                <a:latin typeface="Arial Black" panose="020B0A04020102020204" pitchFamily="34" charset="0"/>
              </a:rPr>
              <a:t>	Vacant					</a:t>
            </a:r>
            <a:r>
              <a:rPr lang="en-US" sz="2000" dirty="0" smtClean="0">
                <a:latin typeface="Arial Black" panose="020B0A04020102020204" pitchFamily="34" charset="0"/>
              </a:rPr>
              <a:t>Risk Management Coordinator</a:t>
            </a:r>
          </a:p>
          <a:p>
            <a:r>
              <a:rPr lang="en-US" sz="2000" dirty="0">
                <a:latin typeface="Arial Black" panose="020B0A04020102020204" pitchFamily="34" charset="0"/>
              </a:rPr>
              <a:t>	</a:t>
            </a:r>
            <a:r>
              <a:rPr lang="en-US" sz="2000" dirty="0" smtClean="0">
                <a:latin typeface="Arial Black" panose="020B0A04020102020204" pitchFamily="34" charset="0"/>
              </a:rPr>
              <a:t>Vacant					</a:t>
            </a:r>
            <a:r>
              <a:rPr lang="en-US" sz="2000" dirty="0" err="1" smtClean="0">
                <a:latin typeface="Arial Black" panose="020B0A04020102020204" pitchFamily="34" charset="0"/>
              </a:rPr>
              <a:t>TOPSoccer</a:t>
            </a:r>
            <a:r>
              <a:rPr lang="en-US" sz="2000" dirty="0" smtClean="0">
                <a:latin typeface="Arial Black" panose="020B0A04020102020204" pitchFamily="34" charset="0"/>
              </a:rPr>
              <a:t> Coordinator</a:t>
            </a:r>
          </a:p>
          <a:p>
            <a:r>
              <a:rPr lang="en-US" sz="2000" dirty="0">
                <a:latin typeface="Arial Black" panose="020B0A04020102020204" pitchFamily="34" charset="0"/>
              </a:rPr>
              <a:t>	</a:t>
            </a:r>
            <a:r>
              <a:rPr lang="en-US" sz="2000" dirty="0" smtClean="0">
                <a:latin typeface="Arial Black" panose="020B0A04020102020204" pitchFamily="34" charset="0"/>
              </a:rPr>
              <a:t>Vacant					Facilitator Coordinator</a:t>
            </a:r>
          </a:p>
          <a:p>
            <a:r>
              <a:rPr lang="en-US" sz="2000" dirty="0">
                <a:latin typeface="Arial Black" panose="020B0A04020102020204" pitchFamily="34" charset="0"/>
              </a:rPr>
              <a:t>	</a:t>
            </a:r>
            <a:r>
              <a:rPr lang="en-US" sz="2000" dirty="0" smtClean="0">
                <a:latin typeface="Arial Black" panose="020B0A04020102020204" pitchFamily="34" charset="0"/>
              </a:rPr>
              <a:t>Vacant					Marketing / PR Coordinator</a:t>
            </a:r>
            <a:endParaRPr lang="en-US" dirty="0" smtClean="0">
              <a:latin typeface="Arial Black" panose="020B0A04020102020204" pitchFamily="34" charset="0"/>
            </a:endParaRPr>
          </a:p>
          <a:p>
            <a:r>
              <a:rPr lang="en-US" sz="2400" dirty="0">
                <a:latin typeface="Arial Black" panose="020B0A040201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9720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0"/>
            <a:ext cx="11016343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 Black" panose="020B0A04020102020204" pitchFamily="34" charset="0"/>
              </a:rPr>
              <a:t>Important Information Distribution</a:t>
            </a:r>
          </a:p>
          <a:p>
            <a:pPr algn="ctr"/>
            <a:endParaRPr lang="en-US" sz="1000" b="1" dirty="0" smtClean="0">
              <a:latin typeface="Arial Black" panose="020B0A04020102020204" pitchFamily="34" charset="0"/>
            </a:endParaRPr>
          </a:p>
          <a:p>
            <a:pPr algn="ctr"/>
            <a:r>
              <a:rPr lang="en-US" sz="2800" b="1" dirty="0" smtClean="0">
                <a:latin typeface="Arial Black" panose="020B0A04020102020204" pitchFamily="34" charset="0"/>
              </a:rPr>
              <a:t>Dicks Game Changer Team Manager App</a:t>
            </a:r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r>
              <a:rPr lang="en-US" sz="2800" b="1" dirty="0" smtClean="0">
                <a:latin typeface="Arial Black" panose="020B0A04020102020204" pitchFamily="34" charset="0"/>
              </a:rPr>
              <a:t>Website</a:t>
            </a:r>
          </a:p>
          <a:p>
            <a:pPr algn="ctr"/>
            <a:r>
              <a:rPr lang="en-US" sz="2800" dirty="0" smtClean="0">
                <a:latin typeface="Arial Black" panose="020B0A04020102020204" pitchFamily="34" charset="0"/>
                <a:hlinkClick r:id="rId2"/>
              </a:rPr>
              <a:t>www.portsmouthsoccerclub.org</a:t>
            </a:r>
            <a:r>
              <a:rPr lang="en-US" sz="2800" dirty="0" smtClean="0">
                <a:latin typeface="Arial Black" panose="020B0A04020102020204" pitchFamily="34" charset="0"/>
              </a:rPr>
              <a:t> 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sz="2800" b="1" dirty="0" smtClean="0">
                <a:latin typeface="Arial Black" panose="020B0A04020102020204" pitchFamily="34" charset="0"/>
              </a:rPr>
              <a:t>Facebook</a:t>
            </a:r>
            <a:r>
              <a:rPr lang="en-US" sz="2800" dirty="0" smtClean="0">
                <a:latin typeface="Arial Black" panose="020B0A04020102020204" pitchFamily="34" charset="0"/>
              </a:rPr>
              <a:t>  </a:t>
            </a:r>
          </a:p>
          <a:p>
            <a:pPr algn="ctr"/>
            <a:r>
              <a:rPr lang="en-US" sz="2800" dirty="0" smtClean="0">
                <a:latin typeface="Arial Black" panose="020B0A04020102020204" pitchFamily="34" charset="0"/>
                <a:hlinkClick r:id="rId3"/>
              </a:rPr>
              <a:t>www.facebook.com/pscforkids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pPr algn="ctr"/>
            <a:endParaRPr lang="en-US" dirty="0" smtClean="0">
              <a:latin typeface="Arial Black" panose="020B0A04020102020204" pitchFamily="34" charset="0"/>
            </a:endParaRPr>
          </a:p>
          <a:p>
            <a:pPr algn="ctr"/>
            <a:r>
              <a:rPr lang="en-US" sz="2800" b="1" dirty="0" smtClean="0">
                <a:latin typeface="Arial Black" panose="020B0A04020102020204" pitchFamily="34" charset="0"/>
              </a:rPr>
              <a:t>Instagram</a:t>
            </a:r>
            <a:r>
              <a:rPr lang="en-US" sz="2800" dirty="0" smtClean="0"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en-US" sz="2800" dirty="0" smtClean="0">
                <a:latin typeface="Arial Black" panose="020B0A04020102020204" pitchFamily="34" charset="0"/>
                <a:hlinkClick r:id="rId4"/>
              </a:rPr>
              <a:t>https://www.instagram.com/portsmouthsoccerclubva/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sz="2800" b="1" dirty="0" smtClean="0">
                <a:latin typeface="Arial Black" panose="020B0A04020102020204" pitchFamily="34" charset="0"/>
              </a:rPr>
              <a:t>Twitter</a:t>
            </a:r>
          </a:p>
          <a:p>
            <a:pPr algn="ctr"/>
            <a:r>
              <a:rPr lang="en-US" sz="2800" dirty="0" smtClean="0">
                <a:latin typeface="Arial Black" panose="020B0A04020102020204" pitchFamily="34" charset="0"/>
                <a:hlinkClick r:id="rId5"/>
              </a:rPr>
              <a:t>https://twitter.com/portsmouthsoccr</a:t>
            </a:r>
            <a:r>
              <a:rPr lang="en-US" sz="2800" dirty="0" smtClean="0">
                <a:latin typeface="Arial Black" panose="020B0A04020102020204" pitchFamily="34" charset="0"/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695" y="1234706"/>
            <a:ext cx="1160151" cy="1160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13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78971"/>
            <a:ext cx="12192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Arial Black" panose="020B0A04020102020204" pitchFamily="34" charset="0"/>
              </a:rPr>
              <a:t>Important Dates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sz="2400" dirty="0" smtClean="0">
                <a:latin typeface="Arial Black" panose="020B0A04020102020204" pitchFamily="34" charset="0"/>
              </a:rPr>
              <a:t>First Practice 			  				  Tuesday February 26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Advance Teams First Games 				      Saturday March 16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Jr. Academy Teams First Games 				      Saturday March 23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Recreation Teams First Games 				      Saturday </a:t>
            </a:r>
            <a:r>
              <a:rPr lang="en-US" sz="2400" dirty="0">
                <a:latin typeface="Arial Black" panose="020B0A04020102020204" pitchFamily="34" charset="0"/>
              </a:rPr>
              <a:t>March </a:t>
            </a:r>
            <a:r>
              <a:rPr lang="en-US" sz="2400" dirty="0" smtClean="0">
                <a:latin typeface="Arial Black" panose="020B0A04020102020204" pitchFamily="34" charset="0"/>
              </a:rPr>
              <a:t>23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Picture Day 							      Saturday </a:t>
            </a:r>
            <a:r>
              <a:rPr lang="en-US" sz="2400" dirty="0">
                <a:latin typeface="Arial Black" panose="020B0A04020102020204" pitchFamily="34" charset="0"/>
              </a:rPr>
              <a:t>March </a:t>
            </a:r>
            <a:r>
              <a:rPr lang="en-US" sz="2400" dirty="0" smtClean="0">
                <a:latin typeface="Arial Black" panose="020B0A04020102020204" pitchFamily="34" charset="0"/>
              </a:rPr>
              <a:t>30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Easter Eggstravaganza					        Thursday April 11</a:t>
            </a:r>
            <a:endParaRPr lang="en-US" sz="2400" dirty="0">
              <a:latin typeface="Arial Black" panose="020B0A04020102020204" pitchFamily="34" charset="0"/>
            </a:endParaRPr>
          </a:p>
          <a:p>
            <a:r>
              <a:rPr lang="en-US" sz="2400" dirty="0" smtClean="0">
                <a:latin typeface="Arial Black" panose="020B0A04020102020204" pitchFamily="34" charset="0"/>
              </a:rPr>
              <a:t>No Games 								          Easter Weekend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Mothers Day Market						           Saturday May 4 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Final Games							         Saturday May 11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906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3410"/>
            <a:ext cx="121920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 smtClean="0">
              <a:latin typeface="Bodoni MT Black" panose="02070A03080606020203" pitchFamily="18" charset="0"/>
            </a:endParaRPr>
          </a:p>
          <a:p>
            <a:pPr algn="ctr"/>
            <a:r>
              <a:rPr lang="en-US" sz="2800" b="1" dirty="0" smtClean="0">
                <a:latin typeface="Arial Black" panose="020B0A04020102020204" pitchFamily="34" charset="0"/>
              </a:rPr>
              <a:t>Sideline behavior</a:t>
            </a:r>
          </a:p>
          <a:p>
            <a:pPr algn="ctr"/>
            <a:endParaRPr lang="en-US" sz="1000" b="1" dirty="0">
              <a:latin typeface="Arial Black" panose="020B0A04020102020204" pitchFamily="34" charset="0"/>
            </a:endParaRPr>
          </a:p>
          <a:p>
            <a:r>
              <a:rPr lang="en-US" sz="2400" dirty="0">
                <a:latin typeface="Arial Black" panose="020B0A04020102020204" pitchFamily="34" charset="0"/>
              </a:rPr>
              <a:t>	</a:t>
            </a:r>
            <a:r>
              <a:rPr lang="en-US" sz="2400" dirty="0" smtClean="0">
                <a:latin typeface="Arial Black" panose="020B0A04020102020204" pitchFamily="34" charset="0"/>
              </a:rPr>
              <a:t>Players play, coaches coach and officials officiate.  Spectators 	cheer.</a:t>
            </a:r>
          </a:p>
          <a:p>
            <a:r>
              <a:rPr lang="en-US" sz="1000" dirty="0" smtClean="0">
                <a:latin typeface="Arial Black" panose="020B0A04020102020204" pitchFamily="34" charset="0"/>
              </a:rPr>
              <a:t>	</a:t>
            </a:r>
          </a:p>
          <a:p>
            <a:r>
              <a:rPr lang="en-US" sz="1000" dirty="0">
                <a:latin typeface="Arial Black" panose="020B0A04020102020204" pitchFamily="34" charset="0"/>
              </a:rPr>
              <a:t>	</a:t>
            </a:r>
            <a:r>
              <a:rPr lang="en-US" sz="2400" dirty="0" smtClean="0">
                <a:latin typeface="Arial Black" panose="020B0A04020102020204" pitchFamily="34" charset="0"/>
              </a:rPr>
              <a:t>It </a:t>
            </a:r>
            <a:r>
              <a:rPr lang="en-US" sz="2400" dirty="0">
                <a:latin typeface="Arial Black" panose="020B0A04020102020204" pitchFamily="34" charset="0"/>
              </a:rPr>
              <a:t>is about making sure that the kids have fun, no </a:t>
            </a:r>
            <a:r>
              <a:rPr lang="en-US" sz="2400" dirty="0" smtClean="0">
                <a:latin typeface="Arial Black" panose="020B0A04020102020204" pitchFamily="34" charset="0"/>
              </a:rPr>
              <a:t>	scholarships or professional contracts will be awarded</a:t>
            </a:r>
          </a:p>
          <a:p>
            <a:endParaRPr lang="en-US" sz="1000" dirty="0" smtClean="0">
              <a:latin typeface="Arial Black" panose="020B0A04020102020204" pitchFamily="34" charset="0"/>
            </a:endParaRPr>
          </a:p>
          <a:p>
            <a:r>
              <a:rPr lang="en-US" sz="2400" dirty="0">
                <a:latin typeface="Arial Black" panose="020B0A04020102020204" pitchFamily="34" charset="0"/>
              </a:rPr>
              <a:t>	Support and Cheer for all </a:t>
            </a:r>
            <a:r>
              <a:rPr lang="en-US" sz="2400" dirty="0" smtClean="0">
                <a:latin typeface="Arial Black" panose="020B0A04020102020204" pitchFamily="34" charset="0"/>
              </a:rPr>
              <a:t>players</a:t>
            </a:r>
          </a:p>
          <a:p>
            <a:endParaRPr lang="en-US" sz="1000" dirty="0">
              <a:latin typeface="Arial Black" panose="020B0A04020102020204" pitchFamily="34" charset="0"/>
            </a:endParaRPr>
          </a:p>
          <a:p>
            <a:r>
              <a:rPr lang="en-US" sz="2400" dirty="0">
                <a:latin typeface="Arial Black" panose="020B0A04020102020204" pitchFamily="34" charset="0"/>
              </a:rPr>
              <a:t>	</a:t>
            </a:r>
            <a:r>
              <a:rPr lang="en-US" sz="2400" dirty="0" smtClean="0">
                <a:latin typeface="Arial Black" panose="020B0A04020102020204" pitchFamily="34" charset="0"/>
              </a:rPr>
              <a:t>Refrain from speaking badly about opponents, coaches and other 	players to your player or other parents</a:t>
            </a:r>
          </a:p>
          <a:p>
            <a:endParaRPr lang="en-US" sz="1000" dirty="0">
              <a:latin typeface="Arial Black" panose="020B0A04020102020204" pitchFamily="34" charset="0"/>
            </a:endParaRPr>
          </a:p>
          <a:p>
            <a:r>
              <a:rPr lang="en-US" sz="2400" dirty="0" smtClean="0">
                <a:latin typeface="Arial Black" panose="020B0A04020102020204" pitchFamily="34" charset="0"/>
              </a:rPr>
              <a:t>	Respect </a:t>
            </a:r>
            <a:r>
              <a:rPr lang="en-US" sz="2400" dirty="0">
                <a:latin typeface="Arial Black" panose="020B0A04020102020204" pitchFamily="34" charset="0"/>
              </a:rPr>
              <a:t>for all players, </a:t>
            </a:r>
            <a:r>
              <a:rPr lang="en-US" sz="2400" dirty="0" smtClean="0">
                <a:latin typeface="Arial Black" panose="020B0A04020102020204" pitchFamily="34" charset="0"/>
              </a:rPr>
              <a:t>coaches, officials, other spectators and 	club staff</a:t>
            </a:r>
          </a:p>
          <a:p>
            <a:endParaRPr lang="en-US" sz="1000" dirty="0">
              <a:latin typeface="Arial Black" panose="020B0A04020102020204" pitchFamily="34" charset="0"/>
            </a:endParaRPr>
          </a:p>
          <a:p>
            <a:r>
              <a:rPr lang="en-US" sz="2400" dirty="0" smtClean="0">
                <a:latin typeface="Arial Black" panose="020B0A04020102020204" pitchFamily="34" charset="0"/>
              </a:rPr>
              <a:t>	Spectators not allowed on player/coaches sideline</a:t>
            </a:r>
            <a:r>
              <a:rPr lang="en-US" sz="2400" dirty="0">
                <a:latin typeface="Arial Black" panose="020B0A04020102020204" pitchFamily="34" charset="0"/>
              </a:rPr>
              <a:t>	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endParaRPr lang="en-US" sz="1000" dirty="0">
              <a:latin typeface="Arial Black" panose="020B0A04020102020204" pitchFamily="34" charset="0"/>
            </a:endParaRPr>
          </a:p>
          <a:p>
            <a:r>
              <a:rPr lang="en-US" sz="2400" dirty="0">
                <a:latin typeface="Arial Black" panose="020B0A04020102020204" pitchFamily="34" charset="0"/>
              </a:rPr>
              <a:t>	Cannot stand at the end of the field or behind the goals</a:t>
            </a:r>
          </a:p>
        </p:txBody>
      </p:sp>
    </p:spTree>
    <p:extLst>
      <p:ext uri="{BB962C8B-B14F-4D97-AF65-F5344CB8AC3E}">
        <p14:creationId xmlns:p14="http://schemas.microsoft.com/office/powerpoint/2010/main" val="12245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5143"/>
            <a:ext cx="121920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 Black" panose="020B0A04020102020204" pitchFamily="34" charset="0"/>
              </a:rPr>
              <a:t>Season Requirements</a:t>
            </a:r>
            <a:endParaRPr lang="en-US" sz="2800" b="1" dirty="0">
              <a:latin typeface="Arial Black" panose="020B0A04020102020204" pitchFamily="34" charset="0"/>
            </a:endParaRPr>
          </a:p>
          <a:p>
            <a:pPr algn="ctr"/>
            <a:endParaRPr lang="en-US" sz="1000" b="1" dirty="0">
              <a:latin typeface="Arial Black" panose="020B0A04020102020204" pitchFamily="34" charset="0"/>
            </a:endParaRP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Shin </a:t>
            </a:r>
            <a:r>
              <a:rPr lang="en-US" sz="2400" b="1" dirty="0">
                <a:latin typeface="Arial Black" panose="020B0A04020102020204" pitchFamily="34" charset="0"/>
              </a:rPr>
              <a:t>Guards</a:t>
            </a:r>
          </a:p>
          <a:p>
            <a:pPr algn="ctr"/>
            <a:r>
              <a:rPr lang="en-US" sz="2400" b="1" dirty="0">
                <a:latin typeface="Arial Black" panose="020B0A04020102020204" pitchFamily="34" charset="0"/>
              </a:rPr>
              <a:t>Socks long enough to cover shin guards</a:t>
            </a:r>
          </a:p>
          <a:p>
            <a:pPr algn="ctr"/>
            <a:r>
              <a:rPr lang="en-US" sz="2400" b="1" dirty="0">
                <a:latin typeface="Arial Black" panose="020B0A04020102020204" pitchFamily="34" charset="0"/>
              </a:rPr>
              <a:t>Water </a:t>
            </a:r>
            <a:r>
              <a:rPr lang="en-US" sz="2400" b="1" dirty="0" smtClean="0">
                <a:latin typeface="Arial Black" panose="020B0A04020102020204" pitchFamily="34" charset="0"/>
              </a:rPr>
              <a:t>Bottle</a:t>
            </a: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Sweatpants and sweatshirt for cool nights</a:t>
            </a: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Good Behavior, Good Attitude and willing to learn</a:t>
            </a: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Help for Coach– Assistant Coach--Team Manager</a:t>
            </a:r>
            <a:endParaRPr lang="en-US" sz="2400" b="1" dirty="0">
              <a:latin typeface="Arial Black" panose="020B0A04020102020204" pitchFamily="34" charset="0"/>
            </a:endParaRPr>
          </a:p>
          <a:p>
            <a:pPr algn="ctr"/>
            <a:endParaRPr lang="en-US" sz="2400" b="1" dirty="0">
              <a:latin typeface="Arial Black" panose="020B0A04020102020204" pitchFamily="34" charset="0"/>
            </a:endParaRPr>
          </a:p>
          <a:p>
            <a:pPr algn="ctr"/>
            <a:r>
              <a:rPr lang="en-US" sz="2400" b="1" u="sng" dirty="0" smtClean="0">
                <a:latin typeface="Arial Black" panose="020B0A04020102020204" pitchFamily="34" charset="0"/>
              </a:rPr>
              <a:t>U4, U6 and U9 Jr. Academy</a:t>
            </a: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Size 3 ball</a:t>
            </a: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Cleats or shoes with good grip</a:t>
            </a:r>
          </a:p>
          <a:p>
            <a:pPr algn="ctr"/>
            <a:endParaRPr lang="en-US" sz="2400" b="1" dirty="0">
              <a:latin typeface="Arial Black" panose="020B0A04020102020204" pitchFamily="34" charset="0"/>
            </a:endParaRPr>
          </a:p>
          <a:p>
            <a:pPr algn="ctr"/>
            <a:r>
              <a:rPr lang="en-US" sz="2400" b="1" u="sng" dirty="0" smtClean="0">
                <a:latin typeface="Arial Black" panose="020B0A04020102020204" pitchFamily="34" charset="0"/>
              </a:rPr>
              <a:t>U10 and U12 Recreation</a:t>
            </a: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Size 4 </a:t>
            </a:r>
            <a:r>
              <a:rPr lang="en-US" sz="2400" b="1" dirty="0">
                <a:latin typeface="Arial Black" panose="020B0A04020102020204" pitchFamily="34" charset="0"/>
              </a:rPr>
              <a:t>ball</a:t>
            </a: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Cleats Highly Recommended</a:t>
            </a:r>
          </a:p>
          <a:p>
            <a:pPr algn="ctr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75136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74171"/>
            <a:ext cx="12192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latin typeface="Bodoni MT Black" panose="02070A03080606020203" pitchFamily="18" charset="0"/>
            </a:endParaRPr>
          </a:p>
          <a:p>
            <a:pPr algn="ctr"/>
            <a:endParaRPr lang="en-US" sz="3600" dirty="0">
              <a:latin typeface="Bodoni MT Black" panose="02070A03080606020203" pitchFamily="18" charset="0"/>
            </a:endParaRPr>
          </a:p>
          <a:p>
            <a:pPr algn="ctr"/>
            <a:r>
              <a:rPr lang="en-US" sz="3600" dirty="0" smtClean="0">
                <a:latin typeface="Arial Black" panose="020B0A04020102020204" pitchFamily="34" charset="0"/>
              </a:rPr>
              <a:t>Focus on Training and Development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sz="2400" dirty="0" smtClean="0">
                <a:latin typeface="Arial Black" panose="020B0A04020102020204" pitchFamily="34" charset="0"/>
              </a:rPr>
              <a:t>Academy Format for U4, U6 and U9</a:t>
            </a:r>
          </a:p>
          <a:p>
            <a:r>
              <a:rPr lang="en-US" sz="2400" dirty="0">
                <a:latin typeface="Arial Black" panose="020B0A04020102020204" pitchFamily="34" charset="0"/>
              </a:rPr>
              <a:t>	</a:t>
            </a:r>
            <a:r>
              <a:rPr lang="en-US" sz="2400" dirty="0" smtClean="0">
                <a:latin typeface="Arial Black" panose="020B0A04020102020204" pitchFamily="34" charset="0"/>
              </a:rPr>
              <a:t>Focus on Player Development and less on Winning Games</a:t>
            </a:r>
          </a:p>
          <a:p>
            <a:r>
              <a:rPr lang="en-US" sz="2400" dirty="0" smtClean="0">
                <a:latin typeface="Arial Black" panose="020B0A04020102020204" pitchFamily="34" charset="0"/>
              </a:rPr>
              <a:t>	Winning is good but is a by product of good play</a:t>
            </a:r>
            <a:r>
              <a:rPr lang="en-US" sz="2400" dirty="0">
                <a:latin typeface="Arial Black" panose="020B0A04020102020204" pitchFamily="34" charset="0"/>
              </a:rPr>
              <a:t>	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r>
              <a:rPr lang="en-US" sz="2400" dirty="0" smtClean="0">
                <a:latin typeface="Arial Black" panose="020B0A04020102020204" pitchFamily="34" charset="0"/>
              </a:rPr>
              <a:t>	Dribbling, Passing, Receiving and Shooting</a:t>
            </a:r>
          </a:p>
          <a:p>
            <a:r>
              <a:rPr lang="en-US" sz="2400" dirty="0">
                <a:latin typeface="Arial Black" panose="020B0A04020102020204" pitchFamily="34" charset="0"/>
              </a:rPr>
              <a:t>	</a:t>
            </a:r>
            <a:endParaRPr lang="en-US" sz="2400" dirty="0" smtClean="0">
              <a:latin typeface="Arial Black" panose="020B0A04020102020204" pitchFamily="34" charset="0"/>
            </a:endParaRPr>
          </a:p>
          <a:p>
            <a:r>
              <a:rPr lang="en-US" sz="2400" dirty="0" smtClean="0">
                <a:latin typeface="Arial Black" panose="020B0A04020102020204" pitchFamily="34" charset="0"/>
              </a:rPr>
              <a:t>Coming Next </a:t>
            </a:r>
            <a:r>
              <a:rPr lang="en-US" sz="2400" dirty="0" smtClean="0">
                <a:latin typeface="Arial Black" panose="020B0A04020102020204" pitchFamily="34" charset="0"/>
              </a:rPr>
              <a:t>Fall</a:t>
            </a:r>
            <a:r>
              <a:rPr lang="en-US" sz="2400" smtClean="0">
                <a:latin typeface="Arial Black" panose="020B0A04020102020204" pitchFamily="34" charset="0"/>
              </a:rPr>
              <a:t>: Player </a:t>
            </a:r>
            <a:r>
              <a:rPr lang="en-US" sz="2400" dirty="0">
                <a:latin typeface="Arial Black" panose="020B0A04020102020204" pitchFamily="34" charset="0"/>
              </a:rPr>
              <a:t>Development Academy</a:t>
            </a:r>
            <a:r>
              <a:rPr lang="en-US" sz="2400" dirty="0" smtClean="0">
                <a:latin typeface="Arial Black" panose="020B0A04020102020204" pitchFamily="34" charset="0"/>
              </a:rPr>
              <a:t>**</a:t>
            </a:r>
          </a:p>
          <a:p>
            <a:endParaRPr lang="en-US" sz="2800" dirty="0" smtClean="0">
              <a:latin typeface="Arial Black" panose="020B0A04020102020204" pitchFamily="34" charset="0"/>
            </a:endParaRPr>
          </a:p>
          <a:p>
            <a:r>
              <a:rPr lang="en-US" sz="2400" dirty="0" smtClean="0">
                <a:latin typeface="Arial Black" panose="020B0A04020102020204" pitchFamily="34" charset="0"/>
              </a:rPr>
              <a:t>Technical Sessions with Club Technical Staff at least 2 sessions per season</a:t>
            </a:r>
          </a:p>
          <a:p>
            <a:endParaRPr lang="en-US" sz="2800" dirty="0" smtClean="0">
              <a:latin typeface="Bodoni MT Black" panose="02070A030806060202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826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6464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8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your registration fees cover</a:t>
            </a:r>
            <a:endParaRPr lang="en-US" sz="28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12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Club Association 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Fees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League Participation 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Fees	</a:t>
            </a:r>
            <a:r>
              <a:rPr lang="en-US" sz="1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TASL</a:t>
            </a:r>
            <a:r>
              <a:rPr lang="en-US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VSLI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9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Player Insurance	</a:t>
            </a:r>
            <a:r>
              <a:rPr lang="en-US" sz="1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VYSA</a:t>
            </a:r>
            <a:r>
              <a:rPr lang="en-US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US Club	</a:t>
            </a:r>
            <a:r>
              <a:rPr lang="en-US" sz="1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Metro </a:t>
            </a:r>
            <a:r>
              <a:rPr lang="en-US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DC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Referees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Uniforms		</a:t>
            </a:r>
            <a:r>
              <a:rPr lang="en-US" sz="1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Jr</a:t>
            </a:r>
            <a:r>
              <a:rPr lang="en-US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Academy	Recreation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9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Volunteer </a:t>
            </a:r>
            <a:r>
              <a:rPr lang="en-US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 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Checks	</a:t>
            </a:r>
            <a:r>
              <a:rPr lang="en-US" sz="9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Coaches </a:t>
            </a:r>
            <a:r>
              <a:rPr lang="en-US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Gear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9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Training Equipment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Balls	</a:t>
            </a:r>
            <a:r>
              <a:rPr lang="en-US" sz="1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Cones</a:t>
            </a:r>
            <a:r>
              <a:rPr lang="en-US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Vests	</a:t>
            </a:r>
            <a:r>
              <a:rPr lang="en-US" sz="1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</a:t>
            </a:r>
            <a:r>
              <a:rPr lang="en-US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 Kits	</a:t>
            </a:r>
            <a:r>
              <a:rPr lang="en-US" sz="1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Whistles	Pump</a:t>
            </a:r>
            <a:r>
              <a:rPr lang="en-US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Bags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9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Coaching </a:t>
            </a:r>
            <a:r>
              <a:rPr lang="en-US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9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Field </a:t>
            </a:r>
            <a:r>
              <a:rPr lang="en-US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Equipment Purchases &amp; 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Maintenance		</a:t>
            </a:r>
          </a:p>
          <a:p>
            <a:pPr algn="ctr">
              <a:lnSpc>
                <a:spcPct val="107000"/>
              </a:lnSpc>
            </a:pPr>
            <a:r>
              <a:rPr lang="en-US" sz="1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Mowers	</a:t>
            </a:r>
            <a:r>
              <a:rPr lang="en-US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Misc. Field Equipment	  </a:t>
            </a:r>
            <a:r>
              <a:rPr lang="en-US" sz="1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Equipment </a:t>
            </a:r>
            <a:r>
              <a:rPr lang="en-US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Repairs   Fuel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9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Facilities Maintenance	Goals </a:t>
            </a:r>
            <a:r>
              <a:rPr lang="en-US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Nets	Dirt </a:t>
            </a:r>
            <a:r>
              <a:rPr lang="en-US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Grass 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Seed	Hoses </a:t>
            </a:r>
            <a:r>
              <a:rPr lang="en-US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Sprinklers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 </a:t>
            </a:r>
            <a:r>
              <a:rPr lang="en-US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Rent and 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Utilities	</a:t>
            </a:r>
            <a:r>
              <a:rPr lang="en-US" sz="1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</a:t>
            </a:r>
            <a:r>
              <a:rPr lang="en-US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Water	Phone	Internet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 </a:t>
            </a:r>
            <a:r>
              <a:rPr lang="en-US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Supplies &amp; 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Equipment		Mailing Supplies	Concession </a:t>
            </a:r>
            <a:r>
              <a:rPr lang="en-US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Equipment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Hardship </a:t>
            </a:r>
            <a:r>
              <a:rPr lang="en-US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Scholarships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9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Corporation Fees	</a:t>
            </a:r>
            <a:r>
              <a:rPr lang="en-US" sz="1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</a:t>
            </a:r>
            <a:r>
              <a:rPr lang="en-US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Corporation Commission		Insurance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Services		</a:t>
            </a:r>
            <a:r>
              <a:rPr lang="en-US" sz="1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Attorney</a:t>
            </a:r>
            <a:r>
              <a:rPr lang="en-US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Accountant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9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Website	</a:t>
            </a:r>
            <a:r>
              <a:rPr lang="en-US" sz="1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Domain</a:t>
            </a:r>
            <a:r>
              <a:rPr lang="en-US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Hosting</a:t>
            </a:r>
            <a:r>
              <a:rPr lang="en-US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Services</a:t>
            </a:r>
            <a:endParaRPr lang="en-US" sz="1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9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Advertising 		</a:t>
            </a:r>
            <a:r>
              <a:rPr lang="en-US" sz="1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Facebook</a:t>
            </a:r>
            <a:r>
              <a:rPr lang="en-US" sz="1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Registration Signs</a:t>
            </a:r>
            <a:endParaRPr lang="en-US" sz="1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445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176" y="0"/>
            <a:ext cx="12133943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Arial Black" panose="020B0A04020102020204" pitchFamily="34" charset="0"/>
              </a:rPr>
              <a:t>Volunteering</a:t>
            </a:r>
          </a:p>
          <a:p>
            <a:pPr algn="ctr"/>
            <a:endParaRPr lang="en-US" sz="1000" b="1" dirty="0" smtClean="0">
              <a:latin typeface="Arial Black" panose="020B0A04020102020204" pitchFamily="34" charset="0"/>
            </a:endParaRPr>
          </a:p>
          <a:p>
            <a:pPr algn="ctr"/>
            <a:r>
              <a:rPr lang="en-US" sz="2800" b="1" u="sng" dirty="0" smtClean="0">
                <a:latin typeface="Arial Black" panose="020B0A04020102020204" pitchFamily="34" charset="0"/>
              </a:rPr>
              <a:t>Better Organization</a:t>
            </a: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Better dissemination of information</a:t>
            </a: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Better run programs / teams</a:t>
            </a:r>
          </a:p>
          <a:p>
            <a:pPr algn="ctr"/>
            <a:endParaRPr lang="en-US" sz="1200" b="1" u="sng" dirty="0" smtClean="0">
              <a:latin typeface="Arial Black" panose="020B0A04020102020204" pitchFamily="34" charset="0"/>
            </a:endParaRPr>
          </a:p>
          <a:p>
            <a:pPr algn="ctr"/>
            <a:r>
              <a:rPr lang="en-US" sz="2800" b="1" u="sng" dirty="0" smtClean="0">
                <a:latin typeface="Arial Black" panose="020B0A04020102020204" pitchFamily="34" charset="0"/>
              </a:rPr>
              <a:t>More Programs / Events</a:t>
            </a: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Player </a:t>
            </a:r>
            <a:r>
              <a:rPr lang="en-US" sz="2400" b="1" dirty="0" smtClean="0">
                <a:latin typeface="Arial Black" panose="020B0A04020102020204" pitchFamily="34" charset="0"/>
              </a:rPr>
              <a:t>Development </a:t>
            </a:r>
            <a:r>
              <a:rPr lang="en-US" sz="2400" b="1" dirty="0" smtClean="0">
                <a:latin typeface="Arial Black" panose="020B0A04020102020204" pitchFamily="34" charset="0"/>
              </a:rPr>
              <a:t>Academy</a:t>
            </a:r>
            <a:endParaRPr lang="en-US" sz="2400" b="1" dirty="0" smtClean="0">
              <a:latin typeface="Arial Black" panose="020B0A04020102020204" pitchFamily="34" charset="0"/>
            </a:endParaRPr>
          </a:p>
          <a:p>
            <a:pPr algn="ctr"/>
            <a:r>
              <a:rPr lang="en-US" sz="2400" b="1" dirty="0" err="1" smtClean="0">
                <a:latin typeface="Arial Black" panose="020B0A04020102020204" pitchFamily="34" charset="0"/>
              </a:rPr>
              <a:t>TOPSoccer</a:t>
            </a:r>
            <a:endParaRPr lang="en-US" sz="2400" b="1" dirty="0" smtClean="0">
              <a:latin typeface="Arial Black" panose="020B0A04020102020204" pitchFamily="34" charset="0"/>
            </a:endParaRPr>
          </a:p>
          <a:p>
            <a:pPr algn="ctr"/>
            <a:r>
              <a:rPr lang="en-US" sz="2400" b="1" dirty="0">
                <a:latin typeface="Arial Black" panose="020B0A04020102020204" pitchFamily="34" charset="0"/>
              </a:rPr>
              <a:t>T</a:t>
            </a:r>
            <a:r>
              <a:rPr lang="en-US" sz="2400" b="1" dirty="0" smtClean="0">
                <a:latin typeface="Arial Black" panose="020B0A04020102020204" pitchFamily="34" charset="0"/>
              </a:rPr>
              <a:t>ournaments</a:t>
            </a: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Indoor</a:t>
            </a:r>
          </a:p>
          <a:p>
            <a:pPr algn="ctr"/>
            <a:endParaRPr lang="en-US" sz="1000" b="1" dirty="0" smtClean="0">
              <a:latin typeface="Arial Black" panose="020B0A04020102020204" pitchFamily="34" charset="0"/>
            </a:endParaRPr>
          </a:p>
          <a:p>
            <a:pPr algn="ctr"/>
            <a:r>
              <a:rPr lang="en-US" sz="2800" b="1" u="sng" dirty="0" smtClean="0">
                <a:latin typeface="Arial Black" panose="020B0A04020102020204" pitchFamily="34" charset="0"/>
              </a:rPr>
              <a:t>Community Involvement</a:t>
            </a: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Trunk Or Treat</a:t>
            </a: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Easter Eggstravaganza</a:t>
            </a: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School / Holiday Events</a:t>
            </a:r>
          </a:p>
          <a:p>
            <a:pPr algn="ctr"/>
            <a:endParaRPr lang="en-US" sz="1000" b="1" dirty="0" smtClean="0">
              <a:latin typeface="Arial Black" panose="020B0A04020102020204" pitchFamily="34" charset="0"/>
            </a:endParaRPr>
          </a:p>
          <a:p>
            <a:pPr algn="ctr"/>
            <a:r>
              <a:rPr lang="en-US" sz="2800" b="1" u="sng" dirty="0" smtClean="0">
                <a:latin typeface="Arial Black" panose="020B0A04020102020204" pitchFamily="34" charset="0"/>
              </a:rPr>
              <a:t>Mentoring</a:t>
            </a:r>
          </a:p>
          <a:p>
            <a:pPr algn="ctr"/>
            <a:r>
              <a:rPr lang="en-US" sz="2400" b="1" dirty="0" smtClean="0">
                <a:latin typeface="Arial Black" panose="020B0A04020102020204" pitchFamily="34" charset="0"/>
              </a:rPr>
              <a:t>Positive Role Models</a:t>
            </a:r>
          </a:p>
          <a:p>
            <a:pPr algn="ctr"/>
            <a:endParaRPr lang="en-US" sz="2400" b="1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510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3051</TotalTime>
  <Words>162</Words>
  <Application>Microsoft Office PowerPoint</Application>
  <PresentationFormat>Widescreen</PresentationFormat>
  <Paragraphs>153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Bodoni MT Black</vt:lpstr>
      <vt:lpstr>Calibri</vt:lpstr>
      <vt:lpstr>Calibri Light</vt:lpstr>
      <vt:lpstr>Times New Roman</vt:lpstr>
      <vt:lpstr>Office Theme</vt:lpstr>
      <vt:lpstr>Portsmouth Soccer Club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Portsmouth Soccer Club</dc:title>
  <dc:creator>Jimmy Holland</dc:creator>
  <cp:lastModifiedBy>Jimmy Holland</cp:lastModifiedBy>
  <cp:revision>47</cp:revision>
  <dcterms:created xsi:type="dcterms:W3CDTF">2018-08-20T21:31:05Z</dcterms:created>
  <dcterms:modified xsi:type="dcterms:W3CDTF">2019-02-23T02:33:14Z</dcterms:modified>
</cp:coreProperties>
</file>